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6"/>
  </p:sldMasterIdLst>
  <p:notesMasterIdLst>
    <p:notesMasterId r:id="rId15"/>
  </p:notesMasterIdLst>
  <p:handoutMasterIdLst>
    <p:handoutMasterId r:id="rId16"/>
  </p:handoutMasterIdLst>
  <p:sldIdLst>
    <p:sldId id="277" r:id="rId7"/>
    <p:sldId id="292" r:id="rId8"/>
    <p:sldId id="291" r:id="rId9"/>
    <p:sldId id="289" r:id="rId10"/>
    <p:sldId id="260" r:id="rId11"/>
    <p:sldId id="290" r:id="rId12"/>
    <p:sldId id="293" r:id="rId13"/>
    <p:sldId id="261" r:id="rId14"/>
  </p:sldIdLst>
  <p:sldSz cx="19199225" cy="1079976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 userDrawn="1">
          <p15:clr>
            <a:srgbClr val="A4A3A4"/>
          </p15:clr>
        </p15:guide>
        <p15:guide id="2" pos="6047" userDrawn="1">
          <p15:clr>
            <a:srgbClr val="A4A3A4"/>
          </p15:clr>
        </p15:guide>
        <p15:guide id="3" orient="horz" pos="1791" userDrawn="1">
          <p15:clr>
            <a:srgbClr val="A4A3A4"/>
          </p15:clr>
        </p15:guide>
        <p15:guide id="4" orient="horz" pos="840" userDrawn="1">
          <p15:clr>
            <a:srgbClr val="A4A3A4"/>
          </p15:clr>
        </p15:guide>
        <p15:guide id="5" pos="5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76" d="100"/>
          <a:sy n="76" d="100"/>
        </p:scale>
        <p:origin x="120" y="390"/>
      </p:cViewPr>
      <p:guideLst>
        <p:guide orient="horz" pos="3402"/>
        <p:guide pos="6047"/>
        <p:guide orient="horz" pos="1791"/>
        <p:guide orient="horz" pos="840"/>
        <p:guide pos="5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91C77-78F2-4825-96E5-B8D1FC2A4135}" type="datetimeFigureOut">
              <a:rPr lang="de-CH" smtClean="0"/>
              <a:t>16.02.2023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6F642-FAA3-4423-9813-71A8A45EE50C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2091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A902-67DB-4DAF-914E-18708E3C40F6}" type="datetimeFigureOut">
              <a:rPr lang="de-CH" smtClean="0"/>
              <a:t>16.02.2023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dirty="0" smtClean="0"/>
              <a:t>Formatvorlagen des Textmasters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58783-2811-423A-A038-42B155BC9A27}" type="slidenum">
              <a:rPr lang="de-CH" smtClean="0"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415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2.png"/><Relationship Id="rId5" Type="http://schemas.openxmlformats.org/officeDocument/2006/relationships/tags" Target="../tags/tag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5.xml"/><Relationship Id="rId9" Type="http://schemas.openxmlformats.org/officeDocument/2006/relationships/tags" Target="../tags/tag5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+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3683CFB-E39C-4E99-9EA9-8C78B0687832}"/>
              </a:ext>
            </a:extLst>
          </p:cNvPr>
          <p:cNvSpPr>
            <a:spLocks noGrp="1" noChangeAspec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3600000"/>
            <a:ext cx="14399206" cy="6753600"/>
          </a:xfrm>
        </p:spPr>
        <p:txBody>
          <a:bodyPr>
            <a:noAutofit/>
          </a:bodyPr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0"/>
            <a:ext cx="15114792" cy="10799763"/>
          </a:xfrm>
          <a:prstGeom prst="rect">
            <a:avLst/>
          </a:prstGeom>
        </p:spPr>
      </p:pic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01CFCA9-EBAD-4599-B1BA-C51661E3AF4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4881463" y="4343732"/>
            <a:ext cx="3663747" cy="290180"/>
          </a:xfrm>
        </p:spPr>
        <p:txBody>
          <a:bodyPr>
            <a:normAutofit/>
          </a:bodyPr>
          <a:lstStyle>
            <a:lvl1pPr marL="0" marR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/>
            </a:lvl1pPr>
            <a:lvl5pPr marL="2879995" indent="0">
              <a:buNone/>
              <a:defRPr/>
            </a:lvl5pPr>
          </a:lstStyle>
          <a:p>
            <a:pPr marL="0" marR="0" lvl="0" indent="0" algn="l" defTabSz="1439997" rtl="0" eaLnBrk="1" fontAlgn="auto" latinLnBrk="0" hangingPunct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Datum eingeben</a:t>
            </a:r>
            <a:endParaRPr lang="de-CH" dirty="0"/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FEF7654-7F00-4F4D-B9A6-D45985DE12D1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4"/>
            </p:custDataLst>
          </p:nvPr>
        </p:nvSpPr>
        <p:spPr>
          <a:xfrm>
            <a:off x="14881462" y="4633914"/>
            <a:ext cx="3663746" cy="502702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/>
            </a:lvl1pPr>
          </a:lstStyle>
          <a:p>
            <a:pPr>
              <a:lnSpc>
                <a:spcPts val="1600"/>
              </a:lnSpc>
            </a:pPr>
            <a:r>
              <a:rPr lang="de-CH" sz="1400"/>
              <a:t>Name, Funktion, Version eingeben</a:t>
            </a:r>
            <a:endParaRPr lang="de-CH" sz="1200" dirty="0"/>
          </a:p>
          <a:p>
            <a:pPr lvl="0"/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DA8061-426D-4173-AC07-4E2CAA9F7E30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5"/>
            </p:custDataLst>
          </p:nvPr>
        </p:nvSpPr>
        <p:spPr>
          <a:xfrm>
            <a:off x="2226611" y="826532"/>
            <a:ext cx="16318600" cy="306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5500" b="1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3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de-CH"/>
              <a:t>Titel eingeben</a:t>
            </a:r>
          </a:p>
          <a:p>
            <a:pPr lvl="1"/>
            <a:r>
              <a:rPr lang="de-CH" sz="3000" b="1"/>
              <a:t>Untertitel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B86BC7-C2B5-402E-9774-7167DF97924C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1555114" y="828000"/>
            <a:ext cx="383979" cy="3060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  <a:lvl5pPr marL="2879995" indent="0">
              <a:buNone/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53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 2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93123" y="2806462"/>
            <a:ext cx="5759682" cy="3440886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D27D44-BCE6-4319-B9A0-7223E3C88175}"/>
              </a:ext>
            </a:extLst>
          </p:cNvPr>
          <p:cNvSpPr>
            <a:spLocks noGrp="1"/>
          </p:cNvSpPr>
          <p:nvPr>
            <p:ph idx="13"/>
            <p:custDataLst>
              <p:tags r:id="rId2"/>
            </p:custDataLst>
          </p:nvPr>
        </p:nvSpPr>
        <p:spPr>
          <a:xfrm>
            <a:off x="6841287" y="2788215"/>
            <a:ext cx="5759682" cy="3440885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FBD39D-AAEB-4764-B791-E14072F58DED}"/>
              </a:ext>
            </a:extLst>
          </p:cNvPr>
          <p:cNvSpPr>
            <a:spLocks noGrp="1"/>
          </p:cNvSpPr>
          <p:nvPr>
            <p:ph idx="14"/>
            <p:custDataLst>
              <p:tags r:id="rId3"/>
            </p:custDataLst>
          </p:nvPr>
        </p:nvSpPr>
        <p:spPr>
          <a:xfrm>
            <a:off x="12862131" y="2806462"/>
            <a:ext cx="5759682" cy="3440886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E53E0E-62C8-4A54-88BB-A005D103B4CC}"/>
              </a:ext>
            </a:extLst>
          </p:cNvPr>
          <p:cNvSpPr>
            <a:spLocks noGrp="1"/>
          </p:cNvSpPr>
          <p:nvPr>
            <p:ph idx="15"/>
            <p:custDataLst>
              <p:tags r:id="rId4"/>
            </p:custDataLst>
          </p:nvPr>
        </p:nvSpPr>
        <p:spPr>
          <a:xfrm>
            <a:off x="793123" y="6278188"/>
            <a:ext cx="5759682" cy="3437244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A0F7BF3-8240-434B-A644-150B29E14AB5}"/>
              </a:ext>
            </a:extLst>
          </p:cNvPr>
          <p:cNvSpPr>
            <a:spLocks noGrp="1"/>
          </p:cNvSpPr>
          <p:nvPr>
            <p:ph idx="16"/>
            <p:custDataLst>
              <p:tags r:id="rId5"/>
            </p:custDataLst>
          </p:nvPr>
        </p:nvSpPr>
        <p:spPr>
          <a:xfrm>
            <a:off x="6849929" y="6278189"/>
            <a:ext cx="5759682" cy="3440885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306FA11-27EF-4C43-A00B-306A8092DBEA}"/>
              </a:ext>
            </a:extLst>
          </p:cNvPr>
          <p:cNvSpPr>
            <a:spLocks noGrp="1"/>
          </p:cNvSpPr>
          <p:nvPr>
            <p:ph idx="17"/>
            <p:custDataLst>
              <p:tags r:id="rId6"/>
            </p:custDataLst>
          </p:nvPr>
        </p:nvSpPr>
        <p:spPr>
          <a:xfrm>
            <a:off x="12870772" y="6291636"/>
            <a:ext cx="5759682" cy="3430485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0"/>
            </a:lvl1pPr>
            <a:lvl2pPr marL="0" indent="0">
              <a:buClr>
                <a:schemeClr val="accent1"/>
              </a:buClr>
              <a:buFont typeface="+mj-lt"/>
              <a:buNone/>
              <a:defRPr sz="3500"/>
            </a:lvl2pPr>
            <a:lvl3pPr marL="745650" indent="0">
              <a:buClr>
                <a:schemeClr val="accent1"/>
              </a:buClr>
              <a:buFont typeface="+mj-lt"/>
              <a:buNone/>
              <a:defRPr/>
            </a:lvl3pPr>
            <a:lvl4pPr marL="1429650" indent="0">
              <a:buClr>
                <a:schemeClr val="accent1"/>
              </a:buClr>
              <a:buFont typeface="+mj-lt"/>
              <a:buNone/>
              <a:defRPr/>
            </a:lvl4pPr>
            <a:lvl5pPr marL="2149650" indent="0">
              <a:buClr>
                <a:schemeClr val="accent1"/>
              </a:buClr>
              <a:buFont typeface="+mj-lt"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9F18444-D7B4-4714-A176-AE30B26115D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‹#›</a:t>
            </a:fld>
            <a:endParaRPr lang="de-CH" sz="900" b="1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473C33BD-0005-4078-A798-76074F95252F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688134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20" name="Gerader Verbinder 8">
            <a:extLst>
              <a:ext uri="{FF2B5EF4-FFF2-40B4-BE49-F238E27FC236}">
                <a16:creationId xmlns:a16="http://schemas.microsoft.com/office/drawing/2014/main" id="{C67B7516-927E-4246-84F6-37C827649405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76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794">
          <p15:clr>
            <a:srgbClr val="FBAE40"/>
          </p15:clr>
        </p15:guide>
        <p15:guide id="3" pos="4324">
          <p15:clr>
            <a:srgbClr val="FBAE40"/>
          </p15:clr>
        </p15:guide>
        <p15:guide id="4" pos="811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839">
          <p15:clr>
            <a:srgbClr val="FBAE40"/>
          </p15:clr>
        </p15:guide>
        <p15:guide id="7" orient="horz" pos="399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91292" y="2731791"/>
            <a:ext cx="8773380" cy="685235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Aft>
                <a:spcPts val="500"/>
              </a:spcAft>
              <a:buNone/>
              <a:defRPr sz="25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500"/>
            </a:lvl2pPr>
            <a:lvl3pPr marL="120285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50"/>
            </a:lvl3pPr>
            <a:lvl4pPr marL="188685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40"/>
            </a:lvl4pPr>
            <a:lvl5pPr marL="2606850" indent="-4572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B82198-0311-4D19-AFC1-13ADF1C36801}"/>
              </a:ext>
            </a:extLst>
          </p:cNvPr>
          <p:cNvSpPr>
            <a:spLocks noGrp="1"/>
          </p:cNvSpPr>
          <p:nvPr>
            <p:ph idx="13"/>
            <p:custDataLst>
              <p:tags r:id="rId2"/>
            </p:custDataLst>
          </p:nvPr>
        </p:nvSpPr>
        <p:spPr>
          <a:xfrm>
            <a:off x="9726705" y="2748214"/>
            <a:ext cx="8773380" cy="6850619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Aft>
                <a:spcPts val="500"/>
              </a:spcAft>
              <a:buNone/>
              <a:defRPr sz="2500" b="1"/>
            </a:lvl1pPr>
            <a:lvl2pPr marL="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/>
            </a:lvl2pPr>
            <a:lvl3pPr marL="126000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150"/>
            </a:lvl3pPr>
            <a:lvl4pPr marL="194400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40"/>
            </a:lvl4pPr>
            <a:lvl5pPr marL="266400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A4D2D85-48B8-45AB-9409-38472F5CF30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‹#›</a:t>
            </a:fld>
            <a:endParaRPr lang="de-CH" sz="900" b="1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2B86FBA0-683C-48FE-A465-7FB32C36E4C8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3" name="Gerader Verbinder 8">
            <a:extLst>
              <a:ext uri="{FF2B5EF4-FFF2-40B4-BE49-F238E27FC236}">
                <a16:creationId xmlns:a16="http://schemas.microsoft.com/office/drawing/2014/main" id="{7DBA88CD-0D2F-46BE-ABAA-61CB18122AE9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86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671">
          <p15:clr>
            <a:srgbClr val="FBAE40"/>
          </p15:clr>
        </p15:guide>
        <p15:guide id="2" orient="horz" pos="839">
          <p15:clr>
            <a:srgbClr val="FBAE40"/>
          </p15:clr>
        </p15:guide>
        <p15:guide id="3" pos="6138">
          <p15:clr>
            <a:srgbClr val="FBAE40"/>
          </p15:clr>
        </p15:guide>
        <p15:guide id="4" pos="513">
          <p15:clr>
            <a:srgbClr val="FBAE40"/>
          </p15:clr>
        </p15:guide>
        <p15:guide id="5" orient="horz" pos="179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6638176-F3CF-41B1-BA80-E88DB33B103B}"/>
              </a:ext>
            </a:extLst>
          </p:cNvPr>
          <p:cNvSpPr>
            <a:spLocks noGrp="1" noChangeAspect="1"/>
          </p:cNvSpPr>
          <p:nvPr>
            <p:ph type="pic" sz="quarter" idx="14"/>
            <p:custDataLst>
              <p:tags r:id="rId1"/>
            </p:custDataLst>
          </p:nvPr>
        </p:nvSpPr>
        <p:spPr>
          <a:xfrm>
            <a:off x="0" y="3600000"/>
            <a:ext cx="14399206" cy="6753600"/>
          </a:xfrm>
        </p:spPr>
        <p:txBody>
          <a:bodyPr>
            <a:noAutofit/>
          </a:bodyPr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0"/>
            <a:ext cx="15114792" cy="10799763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B602421-6886-400C-800D-3FFA3E85AB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2227078" y="827999"/>
            <a:ext cx="16318600" cy="306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lnSpc>
                <a:spcPts val="7500"/>
              </a:lnSpc>
              <a:spcBef>
                <a:spcPts val="0"/>
              </a:spcBef>
              <a:buFontTx/>
              <a:buNone/>
              <a:defRPr sz="65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CH" dirty="0"/>
              <a:t>Titel eingeben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ACA6CA38-5E93-4FC4-850E-59A14194D547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4"/>
            </p:custDataLst>
          </p:nvPr>
        </p:nvSpPr>
        <p:spPr>
          <a:xfrm>
            <a:off x="1555114" y="828000"/>
            <a:ext cx="383979" cy="3060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  <a:lvl5pPr marL="2879995" indent="0">
              <a:buNone/>
              <a:defRPr/>
            </a:lvl5pPr>
          </a:lstStyle>
          <a:p>
            <a:pPr lvl="0"/>
            <a:r>
              <a:rPr lang="de-CH" dirty="0"/>
              <a:t> 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A51C6A2-9B47-4471-AEA4-8E7D44B761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4881463" y="4343732"/>
            <a:ext cx="3663747" cy="290180"/>
          </a:xfrm>
        </p:spPr>
        <p:txBody>
          <a:bodyPr>
            <a:normAutofit/>
          </a:bodyPr>
          <a:lstStyle>
            <a:lvl1pPr marL="0" marR="0" indent="0" algn="l" defTabSz="14399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/>
            </a:lvl1pPr>
            <a:lvl5pPr marL="2879995" indent="0">
              <a:buNone/>
              <a:defRPr/>
            </a:lvl5pPr>
          </a:lstStyle>
          <a:p>
            <a:pPr marL="0" marR="0" lvl="0" indent="0" algn="l" defTabSz="1439997" rtl="0" eaLnBrk="1" fontAlgn="auto" latinLnBrk="0" hangingPunct="1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/>
              <a:t>Datum eingeben</a:t>
            </a:r>
            <a:endParaRPr lang="de-CH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44422065-73F2-4008-87C9-25E4EF19438D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6"/>
            </p:custDataLst>
          </p:nvPr>
        </p:nvSpPr>
        <p:spPr>
          <a:xfrm>
            <a:off x="14881462" y="4633914"/>
            <a:ext cx="3663746" cy="502702"/>
          </a:xfrm>
        </p:spPr>
        <p:txBody>
          <a:bodyPr wrap="square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/>
            </a:lvl1pPr>
          </a:lstStyle>
          <a:p>
            <a:pPr>
              <a:lnSpc>
                <a:spcPts val="1600"/>
              </a:lnSpc>
            </a:pPr>
            <a:r>
              <a:rPr lang="de-CH" sz="1400"/>
              <a:t>Name, Funktion, Version eingeben</a:t>
            </a:r>
            <a:endParaRPr lang="de-CH" sz="1200" dirty="0"/>
          </a:p>
          <a:p>
            <a:pPr lvl="0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15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7876" y="2734627"/>
            <a:ext cx="14940403" cy="6852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None/>
              <a:defRPr sz="2500"/>
            </a:lvl1pPr>
            <a:lvl2pPr marL="719999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500"/>
            </a:lvl2pPr>
            <a:lvl3pPr marL="1439997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2150"/>
            </a:lvl3pPr>
            <a:lvl4pPr marL="2159996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840"/>
            </a:lvl4pPr>
            <a:lvl5pPr marL="2879995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148E831-D7DA-4DB5-990B-E9A4BBF8B96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‹#›</a:t>
            </a:fld>
            <a:endParaRPr lang="de-CH" sz="900" b="1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64AC73A-B9AF-4BF8-AA64-907B3B5E5200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3BCBA5F6-FDA3-4284-B274-F84A2E99080B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2787653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3">
          <p15:clr>
            <a:srgbClr val="FBAE40"/>
          </p15:clr>
        </p15:guide>
        <p15:guide id="2" orient="horz" pos="839">
          <p15:clr>
            <a:srgbClr val="FBAE40"/>
          </p15:clr>
        </p15:guide>
        <p15:guide id="3" orient="horz" pos="17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EE76A2-5ED2-41F3-927E-F017A7633C5A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779016" y="2794007"/>
            <a:ext cx="17925062" cy="7010400"/>
          </a:xfrm>
        </p:spPr>
        <p:txBody>
          <a:bodyPr lIns="0" t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defRPr sz="2500"/>
            </a:lvl1pPr>
            <a:lvl2pPr marL="712788" indent="-349250">
              <a:defRPr sz="2000"/>
            </a:lvl2pPr>
            <a:lvl3pPr>
              <a:defRPr sz="1800"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56A21B-D674-4D90-BAEA-3EC73A0618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‹#›</a:t>
            </a:fld>
            <a:endParaRPr lang="de-CH" sz="900" b="1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4936ECC3-4CBC-4FAC-BC7B-5FB49D4AD093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2" name="Gerader Verbinder 8">
            <a:extLst>
              <a:ext uri="{FF2B5EF4-FFF2-40B4-BE49-F238E27FC236}">
                <a16:creationId xmlns:a16="http://schemas.microsoft.com/office/drawing/2014/main" id="{9F825005-45FE-4AA8-BB89-545692C57CB2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22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702">
          <p15:clr>
            <a:srgbClr val="FBAE40"/>
          </p15:clr>
        </p15:guide>
        <p15:guide id="2" orient="horz" pos="839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pos="51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7876" y="2734627"/>
            <a:ext cx="14940403" cy="6852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741600" indent="-741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rabicPeriod"/>
              <a:defRPr sz="2500"/>
            </a:lvl2pPr>
            <a:lvl3pPr marL="1440000" indent="-741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rabicPeriod"/>
              <a:defRPr sz="2150"/>
            </a:lvl3pPr>
            <a:lvl4pPr marL="2160000" indent="-741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rabicPeriod"/>
              <a:defRPr sz="1840"/>
            </a:lvl4pPr>
            <a:lvl5pPr marL="2880000" indent="-7416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AutoNum type="arabicPeriod"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BB37C5-84BE-4BD7-8995-C94D15E3C66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‹#›</a:t>
            </a:fld>
            <a:endParaRPr lang="de-CH" sz="900" b="1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525B6BE-B80E-4937-8A9B-16545597F34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1" name="Gerader Verbinder 8">
            <a:extLst>
              <a:ext uri="{FF2B5EF4-FFF2-40B4-BE49-F238E27FC236}">
                <a16:creationId xmlns:a16="http://schemas.microsoft.com/office/drawing/2014/main" id="{6EC2AFA5-A963-4A2F-9D4A-41F11C606097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27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839">
          <p15:clr>
            <a:srgbClr val="FBAE40"/>
          </p15:clr>
        </p15:guide>
        <p15:guide id="3" pos="513">
          <p15:clr>
            <a:srgbClr val="FBAE40"/>
          </p15:clr>
        </p15:guide>
        <p15:guide id="4" orient="horz" pos="17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9247" y="2734627"/>
            <a:ext cx="14940403" cy="6852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360000" indent="-36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500"/>
            </a:lvl2pPr>
            <a:lvl3pPr marL="720000" indent="-3600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3pPr>
            <a:lvl4pPr marL="1224000" indent="-51435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664000" indent="-51435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F627BC8-7E02-43E6-B012-08A6DE601C8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‹#›</a:t>
            </a:fld>
            <a:endParaRPr lang="de-CH" sz="900" b="1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5BC6155-B759-480F-9570-4DC1F07ECA0E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1" name="Gerader Verbinder 8">
            <a:extLst>
              <a:ext uri="{FF2B5EF4-FFF2-40B4-BE49-F238E27FC236}">
                <a16:creationId xmlns:a16="http://schemas.microsoft.com/office/drawing/2014/main" id="{2746ACFC-8FBD-4D81-B9E4-6D68AEC616FA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933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839">
          <p15:clr>
            <a:srgbClr val="FBAE40"/>
          </p15:clr>
        </p15:guide>
        <p15:guide id="3" pos="513">
          <p15:clr>
            <a:srgbClr val="FBAE40"/>
          </p15:clr>
        </p15:guide>
        <p15:guide id="4" orient="horz" pos="179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CC98DEA-BB84-4D73-8F63-B62C4AD191F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4367" y="632734"/>
            <a:ext cx="10580327" cy="2087563"/>
          </a:xfrm>
        </p:spPr>
        <p:txBody>
          <a:bodyPr anchor="t">
            <a:normAutofit/>
          </a:bodyPr>
          <a:lstStyle>
            <a:lvl1pPr>
              <a:lnSpc>
                <a:spcPts val="7000"/>
              </a:lnSpc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227989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67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+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98F97CD-6B1E-47BB-B222-D44A6E2D11F8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1" y="1"/>
            <a:ext cx="19199224" cy="10799763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CC98DEA-BB84-4D73-8F63-B62C4AD191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4367" y="632734"/>
            <a:ext cx="10580327" cy="2087563"/>
          </a:xfrm>
        </p:spPr>
        <p:txBody>
          <a:bodyPr anchor="t">
            <a:normAutofit/>
          </a:bodyPr>
          <a:lstStyle>
            <a:lvl1pPr>
              <a:lnSpc>
                <a:spcPts val="7000"/>
              </a:lnSpc>
              <a:defRPr sz="5500" b="1" cap="all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04979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67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94178" y="2806462"/>
            <a:ext cx="5759682" cy="685235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500"/>
            </a:lvl2pPr>
            <a:lvl3pPr marL="745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150"/>
            </a:lvl3pPr>
            <a:lvl4pPr marL="142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4pPr>
            <a:lvl5pPr marL="214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D27D44-BCE6-4319-B9A0-7223E3C88175}"/>
              </a:ext>
            </a:extLst>
          </p:cNvPr>
          <p:cNvSpPr>
            <a:spLocks noGrp="1"/>
          </p:cNvSpPr>
          <p:nvPr>
            <p:ph idx="13"/>
            <p:custDataLst>
              <p:tags r:id="rId2"/>
            </p:custDataLst>
          </p:nvPr>
        </p:nvSpPr>
        <p:spPr>
          <a:xfrm>
            <a:off x="6852149" y="2806462"/>
            <a:ext cx="5759682" cy="685235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500"/>
            </a:lvl2pPr>
            <a:lvl3pPr marL="745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150"/>
            </a:lvl3pPr>
            <a:lvl4pPr marL="142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4pPr>
            <a:lvl5pPr marL="214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FBD39D-AAEB-4764-B791-E14072F58DED}"/>
              </a:ext>
            </a:extLst>
          </p:cNvPr>
          <p:cNvSpPr>
            <a:spLocks noGrp="1"/>
          </p:cNvSpPr>
          <p:nvPr>
            <p:ph idx="14"/>
            <p:custDataLst>
              <p:tags r:id="rId3"/>
            </p:custDataLst>
          </p:nvPr>
        </p:nvSpPr>
        <p:spPr>
          <a:xfrm>
            <a:off x="12885556" y="2806462"/>
            <a:ext cx="5759682" cy="6852350"/>
          </a:xfrm>
          <a:prstGeom prst="rect">
            <a:avLst/>
          </a:prstGeom>
        </p:spPr>
        <p:txBody>
          <a:bodyPr lIns="0"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2500" b="1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500"/>
            </a:lvl2pPr>
            <a:lvl3pPr marL="745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2150"/>
            </a:lvl3pPr>
            <a:lvl4pPr marL="142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4pPr>
            <a:lvl5pPr marL="214965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accent1"/>
              </a:buClr>
              <a:buFont typeface="+mj-lt"/>
              <a:buNone/>
              <a:defRPr sz="184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699BA37-2F67-463F-8414-806306DDA39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0800" y="10141201"/>
            <a:ext cx="875561" cy="270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1600"/>
              </a:lnSpc>
            </a:pPr>
            <a:r>
              <a:rPr lang="de-CH" sz="900" b="1" dirty="0"/>
              <a:t>Seite </a:t>
            </a:r>
            <a:fld id="{7A884C82-A403-4FCC-9966-8BBDB4EDE122}" type="slidenum">
              <a:rPr lang="de-CH" sz="900" b="1" smtClean="0"/>
              <a:pPr algn="l">
                <a:lnSpc>
                  <a:spcPts val="1600"/>
                </a:lnSpc>
              </a:pPr>
              <a:t>‹#›</a:t>
            </a:fld>
            <a:endParaRPr lang="de-CH" sz="900" b="1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BA0120D9-0034-427A-B044-306A62BAB758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672092" y="658800"/>
            <a:ext cx="17927011" cy="2088000"/>
          </a:xfrm>
        </p:spPr>
        <p:txBody>
          <a:bodyPr tIns="144000"/>
          <a:lstStyle>
            <a:lvl1pPr marL="0" indent="0">
              <a:buNone/>
              <a:defRPr lang="de-DE" sz="5000" b="1" kern="120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6000" indent="0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</a:defRPr>
            </a:lvl2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2" name="Grafik 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00" y="0"/>
            <a:ext cx="14401716" cy="10799763"/>
          </a:xfrm>
          <a:prstGeom prst="rect">
            <a:avLst/>
          </a:prstGeom>
        </p:spPr>
      </p:pic>
      <p:cxnSp>
        <p:nvCxnSpPr>
          <p:cNvPr id="15" name="Gerader Verbinder 8">
            <a:extLst>
              <a:ext uri="{FF2B5EF4-FFF2-40B4-BE49-F238E27FC236}">
                <a16:creationId xmlns:a16="http://schemas.microsoft.com/office/drawing/2014/main" id="{2C39DE7B-8D63-4831-899B-322BB78F8C0B}"/>
              </a:ext>
            </a:extLst>
          </p:cNvPr>
          <p:cNvCxnSpPr>
            <a:cxnSpLocks/>
          </p:cNvCxnSpPr>
          <p:nvPr/>
        </p:nvCxnSpPr>
        <p:spPr>
          <a:xfrm>
            <a:off x="813600" y="10080000"/>
            <a:ext cx="1778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402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324">
          <p15:clr>
            <a:srgbClr val="FBAE40"/>
          </p15:clr>
        </p15:guide>
        <p15:guide id="2" orient="horz" pos="1794">
          <p15:clr>
            <a:srgbClr val="FBAE40"/>
          </p15:clr>
        </p15:guide>
        <p15:guide id="4" pos="8117">
          <p15:clr>
            <a:srgbClr val="FBAE40"/>
          </p15:clr>
        </p15:guide>
        <p15:guide id="5" pos="513">
          <p15:clr>
            <a:srgbClr val="FBAE40"/>
          </p15:clr>
        </p15:guide>
        <p15:guide id="6" orient="horz" pos="83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C351909E-6D72-479A-A958-89CC860E32C3}"/>
              </a:ext>
            </a:extLst>
          </p:cNvPr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1320728" y="574676"/>
            <a:ext cx="16557771" cy="2087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366ADE9-E9D3-4E3E-8888-E26F5742B66F}"/>
              </a:ext>
            </a:extLst>
          </p:cNvPr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1320728" y="2874963"/>
            <a:ext cx="16557771" cy="6851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0B94449-FC10-480A-BB29-228138370C53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3558619" y="10009188"/>
            <a:ext cx="4319879" cy="576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59B4FFB-3EFC-46F3-83CD-ECD6B24A6989}" type="slidenum">
              <a:rPr lang="de-CH" smtClean="0"/>
              <a:pPr/>
              <a:t>‹#›</a:t>
            </a:fld>
            <a:endParaRPr lang="de-CH" dirty="0"/>
          </a:p>
        </p:txBody>
      </p:sp>
    </p:spTree>
    <p:custDataLst>
      <p:custData r:id="rId13"/>
    </p:custDataLst>
    <p:extLst>
      <p:ext uri="{BB962C8B-B14F-4D97-AF65-F5344CB8AC3E}">
        <p14:creationId xmlns:p14="http://schemas.microsoft.com/office/powerpoint/2010/main" val="246111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Clr>
          <a:schemeClr val="accent1"/>
        </a:buClr>
        <a:buFont typeface="Wingdings" panose="05000000000000000000" pitchFamily="2" charset="2"/>
        <a:buChar char="§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Clr>
          <a:schemeClr val="accent1"/>
        </a:buClr>
        <a:buFont typeface="Wingdings" panose="05000000000000000000" pitchFamily="2" charset="2"/>
        <a:buChar char="§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Clr>
          <a:schemeClr val="accent1"/>
        </a:buClr>
        <a:buFont typeface="Wingdings" panose="05000000000000000000" pitchFamily="2" charset="2"/>
        <a:buChar char="§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Clr>
          <a:schemeClr val="accent1"/>
        </a:buClr>
        <a:buFont typeface="Wingdings" panose="05000000000000000000" pitchFamily="2" charset="2"/>
        <a:buChar char="§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Clr>
          <a:schemeClr val="accent1"/>
        </a:buClr>
        <a:buFont typeface="Wingdings" panose="05000000000000000000" pitchFamily="2" charset="2"/>
        <a:buChar char="§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3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9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90E8771-7F8F-4314-A65A-644AB3A30DCC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/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467443-9737-40F9-AAE8-DA929B58A3D5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02/2023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E91E47-5F0B-43AD-A5A3-682095790410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14881462" y="4633914"/>
            <a:ext cx="3663746" cy="502702"/>
          </a:xfrm>
        </p:spPr>
        <p:txBody>
          <a:bodyPr/>
          <a:lstStyle/>
          <a:p>
            <a:r>
              <a:rPr lang="de-CH" dirty="0" smtClean="0"/>
              <a:t>L. Ederhof</a:t>
            </a:r>
          </a:p>
          <a:p>
            <a:r>
              <a:rPr lang="de-CH" smtClean="0"/>
              <a:t>Assistenzärztin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383B27-B9FF-404F-A68B-EE22B0500828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CH" dirty="0" smtClean="0"/>
              <a:t>Word Katheter </a:t>
            </a:r>
            <a:r>
              <a:rPr lang="de-CH" dirty="0" err="1" smtClean="0"/>
              <a:t>EInlage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7291F63-A0B6-4D71-8673-02EB2BC57919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160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09D6EA3-62F4-48C6-A501-A97F19783B8E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9DF676-00AF-425A-8960-58A23271CD0D}"/>
              </a:ext>
            </a:extLst>
          </p:cNvPr>
          <p:cNvSpPr>
            <a:spLocks noGrp="1"/>
          </p:cNvSpPr>
          <p:nvPr>
            <p:ph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de-CH" dirty="0" smtClean="0"/>
              <a:t>Erzeugt </a:t>
            </a:r>
            <a:r>
              <a:rPr lang="de-CH" dirty="0" err="1" smtClean="0"/>
              <a:t>epithelialisierte</a:t>
            </a:r>
            <a:r>
              <a:rPr lang="de-CH" dirty="0" smtClean="0"/>
              <a:t> Fistel</a:t>
            </a:r>
          </a:p>
          <a:p>
            <a:pPr lvl="1"/>
            <a:r>
              <a:rPr lang="de-CH" dirty="0"/>
              <a:t>Alternative zur </a:t>
            </a:r>
            <a:r>
              <a:rPr lang="de-CH" dirty="0" err="1"/>
              <a:t>Marsupialisation</a:t>
            </a:r>
            <a:r>
              <a:rPr lang="de-CH" dirty="0"/>
              <a:t> bei </a:t>
            </a:r>
            <a:r>
              <a:rPr lang="de-CH" dirty="0" err="1"/>
              <a:t>Bartholinzyste</a:t>
            </a:r>
            <a:r>
              <a:rPr lang="de-CH" dirty="0"/>
              <a:t>/-</a:t>
            </a:r>
            <a:r>
              <a:rPr lang="de-CH" dirty="0" smtClean="0"/>
              <a:t>abszess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777978-9584-45DB-9A7B-3FD68EA0B0F5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Prinzip</a:t>
            </a:r>
            <a:endParaRPr lang="de-CH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92" y="2748809"/>
            <a:ext cx="81534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5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9DCFD-7973-4B73-995F-7FFA737D0AD4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&lt;40 Jahren </a:t>
            </a:r>
          </a:p>
          <a:p>
            <a:r>
              <a:rPr lang="de-CH" dirty="0" smtClean="0"/>
              <a:t>Sonographisch bestätigte(r) einfache(r) </a:t>
            </a:r>
            <a:r>
              <a:rPr lang="de-CH" dirty="0" err="1" smtClean="0"/>
              <a:t>Bartholinzyste</a:t>
            </a:r>
            <a:r>
              <a:rPr lang="de-CH" dirty="0" smtClean="0"/>
              <a:t>/-abszess</a:t>
            </a:r>
          </a:p>
          <a:p>
            <a:r>
              <a:rPr lang="de-CH" dirty="0" smtClean="0"/>
              <a:t>Wunsch der Patientin, eine Narkose zu vermeiden</a:t>
            </a:r>
          </a:p>
          <a:p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C428-9622-4D53-BDCB-2E6C2A652880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Indikation</a:t>
            </a:r>
            <a:endParaRPr lang="de-C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7324" y="4463777"/>
            <a:ext cx="4766295" cy="487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3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9DCFD-7973-4B73-995F-7FFA737D0AD4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/>
        <p:txBody>
          <a:bodyPr/>
          <a:lstStyle/>
          <a:p>
            <a:pPr>
              <a:buFont typeface="Verdana" panose="020B0604030504040204" pitchFamily="34" charset="0"/>
              <a:buChar char="+"/>
            </a:pPr>
            <a:r>
              <a:rPr lang="de-CH" dirty="0" smtClean="0"/>
              <a:t>Minimal-invasiv </a:t>
            </a:r>
          </a:p>
          <a:p>
            <a:pPr>
              <a:buFont typeface="Verdana" panose="020B0604030504040204" pitchFamily="34" charset="0"/>
              <a:buChar char="+"/>
            </a:pPr>
            <a:r>
              <a:rPr lang="de-CH" dirty="0" smtClean="0"/>
              <a:t>Lokalanästhesie statt Vollnarkose</a:t>
            </a:r>
          </a:p>
          <a:p>
            <a:pPr>
              <a:buFont typeface="Verdana" panose="020B0604030504040204" pitchFamily="34" charset="0"/>
              <a:buChar char="+"/>
            </a:pPr>
            <a:r>
              <a:rPr lang="de-CH" dirty="0" smtClean="0"/>
              <a:t>Genau so effektiv wie die </a:t>
            </a:r>
            <a:r>
              <a:rPr lang="de-CH" dirty="0" err="1" smtClean="0"/>
              <a:t>Marsupialisation</a:t>
            </a:r>
            <a:r>
              <a:rPr lang="de-CH" dirty="0" smtClean="0"/>
              <a:t>, ähnliche </a:t>
            </a:r>
            <a:r>
              <a:rPr lang="de-CH" dirty="0" err="1" smtClean="0"/>
              <a:t>Rezidivrate</a:t>
            </a:r>
            <a:endParaRPr lang="de-CH" dirty="0"/>
          </a:p>
          <a:p>
            <a:pPr>
              <a:buFont typeface="Verdana" panose="020B0604030504040204" pitchFamily="34" charset="0"/>
              <a:buChar char="+"/>
            </a:pPr>
            <a:r>
              <a:rPr lang="de-CH" dirty="0" smtClean="0"/>
              <a:t>Niedrige Komplikationsrate</a:t>
            </a:r>
          </a:p>
          <a:p>
            <a:pPr>
              <a:buFont typeface="Verdana" panose="020B0604030504040204" pitchFamily="34" charset="0"/>
              <a:buChar char="+"/>
            </a:pPr>
            <a:r>
              <a:rPr lang="de-CH" dirty="0" smtClean="0"/>
              <a:t>Kosteneffizient</a:t>
            </a:r>
          </a:p>
          <a:p>
            <a:pPr marL="0" indent="0">
              <a:buNone/>
            </a:pPr>
            <a:endParaRPr lang="de-CH" dirty="0"/>
          </a:p>
          <a:p>
            <a:pPr>
              <a:buFont typeface="Verdana" panose="020B0604030504040204" pitchFamily="34" charset="0"/>
              <a:buChar char="-"/>
            </a:pPr>
            <a:r>
              <a:rPr lang="de-CH" dirty="0" smtClean="0"/>
              <a:t>Ballon kann dislozieren</a:t>
            </a:r>
          </a:p>
          <a:p>
            <a:pPr>
              <a:buFont typeface="Verdana" panose="020B0604030504040204" pitchFamily="34" charset="0"/>
              <a:buChar char="-"/>
            </a:pPr>
            <a:r>
              <a:rPr lang="de-CH" dirty="0" smtClean="0"/>
              <a:t>Kann Schmerzen verursachen</a:t>
            </a:r>
          </a:p>
          <a:p>
            <a:pPr>
              <a:buFont typeface="Verdana" panose="020B0604030504040204" pitchFamily="34" charset="0"/>
              <a:buChar char="-"/>
            </a:pPr>
            <a:r>
              <a:rPr lang="de-CH" dirty="0" smtClean="0"/>
              <a:t>Bei komplexer Zyste ggf. operatives Vorgehen trotzdem notwendig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C428-9622-4D53-BDCB-2E6C2A652880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Vor- und Nachteile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0995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09D6EA3-62F4-48C6-A501-A97F19783B8E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9DF676-00AF-425A-8960-58A23271CD0D}"/>
              </a:ext>
            </a:extLst>
          </p:cNvPr>
          <p:cNvSpPr>
            <a:spLocks noGrp="1"/>
          </p:cNvSpPr>
          <p:nvPr>
            <p:ph idx="13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de-CH" dirty="0" err="1" smtClean="0"/>
              <a:t>Urodynamik</a:t>
            </a:r>
            <a:r>
              <a:rPr lang="de-CH" dirty="0" smtClean="0"/>
              <a:t> Set</a:t>
            </a:r>
            <a:endParaRPr lang="de-CH" dirty="0"/>
          </a:p>
          <a:p>
            <a:pPr lvl="1"/>
            <a:r>
              <a:rPr lang="de-CH" dirty="0" smtClean="0"/>
              <a:t>Word Katheter Set aus Silikon</a:t>
            </a:r>
          </a:p>
          <a:p>
            <a:pPr lvl="2"/>
            <a:r>
              <a:rPr lang="de-CH" dirty="0" smtClean="0"/>
              <a:t>Enthält </a:t>
            </a:r>
            <a:r>
              <a:rPr lang="de-CH" dirty="0" smtClean="0"/>
              <a:t>Word Katheter, </a:t>
            </a:r>
            <a:r>
              <a:rPr lang="de-CH" dirty="0" err="1" smtClean="0"/>
              <a:t>Skalpel</a:t>
            </a:r>
            <a:r>
              <a:rPr lang="de-CH" dirty="0" smtClean="0"/>
              <a:t> </a:t>
            </a:r>
            <a:r>
              <a:rPr lang="de-CH" dirty="0" smtClean="0"/>
              <a:t>und </a:t>
            </a:r>
            <a:r>
              <a:rPr lang="de-CH" dirty="0" smtClean="0"/>
              <a:t>leere </a:t>
            </a:r>
            <a:r>
              <a:rPr lang="de-CH" dirty="0" smtClean="0"/>
              <a:t>Spritze</a:t>
            </a:r>
          </a:p>
          <a:p>
            <a:pPr lvl="1"/>
            <a:r>
              <a:rPr lang="de-CH" dirty="0" smtClean="0"/>
              <a:t>Rundtupfer und </a:t>
            </a:r>
            <a:r>
              <a:rPr lang="de-CH" dirty="0" err="1" smtClean="0"/>
              <a:t>Octenisept</a:t>
            </a:r>
            <a:endParaRPr lang="de-CH" dirty="0" smtClean="0"/>
          </a:p>
          <a:p>
            <a:pPr lvl="1"/>
            <a:r>
              <a:rPr lang="de-CH" dirty="0" err="1" smtClean="0"/>
              <a:t>Lidocain</a:t>
            </a:r>
            <a:r>
              <a:rPr lang="de-CH" dirty="0" smtClean="0"/>
              <a:t> </a:t>
            </a:r>
            <a:r>
              <a:rPr lang="de-CH" dirty="0"/>
              <a:t>1 % Ampulle 5 ml mit Nadeln und </a:t>
            </a:r>
            <a:r>
              <a:rPr lang="de-CH" dirty="0" smtClean="0"/>
              <a:t>Spritze, ggf. Spray </a:t>
            </a:r>
            <a:r>
              <a:rPr lang="de-CH" dirty="0"/>
              <a:t>zur </a:t>
            </a:r>
            <a:r>
              <a:rPr lang="de-CH" dirty="0" smtClean="0"/>
              <a:t>Lokalanästhesie</a:t>
            </a:r>
          </a:p>
          <a:p>
            <a:pPr lvl="1"/>
            <a:r>
              <a:rPr lang="de-CH" dirty="0" err="1" smtClean="0"/>
              <a:t>Aquadest</a:t>
            </a:r>
            <a:endParaRPr lang="de-CH" dirty="0" smtClean="0"/>
          </a:p>
          <a:p>
            <a:pPr lvl="1"/>
            <a:r>
              <a:rPr lang="de-CH" dirty="0" smtClean="0"/>
              <a:t>Sterile Handschuhe</a:t>
            </a:r>
          </a:p>
          <a:p>
            <a:pPr lvl="1"/>
            <a:r>
              <a:rPr lang="de-CH" dirty="0" smtClean="0"/>
              <a:t>ggf. Abstrich</a:t>
            </a:r>
          </a:p>
          <a:p>
            <a:pPr lvl="1"/>
            <a:r>
              <a:rPr lang="de-CH" dirty="0" smtClean="0"/>
              <a:t>ggf. kleine Klemme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777978-9584-45DB-9A7B-3FD68EA0B0F5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dirty="0" smtClean="0"/>
              <a:t>Vorbereitung</a:t>
            </a:r>
            <a:endParaRPr lang="de-CH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21322"/>
          <a:stretch/>
        </p:blipFill>
        <p:spPr>
          <a:xfrm>
            <a:off x="798417" y="2737000"/>
            <a:ext cx="8766255" cy="50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3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21036" t="10977" r="5849" b="16360"/>
          <a:stretch/>
        </p:blipFill>
        <p:spPr>
          <a:xfrm>
            <a:off x="2902868" y="6155812"/>
            <a:ext cx="3816424" cy="3744416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9DF676-00AF-425A-8960-58A23271CD0D}"/>
              </a:ext>
            </a:extLst>
          </p:cNvPr>
          <p:cNvSpPr>
            <a:spLocks noGrp="1"/>
          </p:cNvSpPr>
          <p:nvPr>
            <p:ph idx="13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lvl="1"/>
            <a:r>
              <a:rPr lang="de-CH" dirty="0" smtClean="0"/>
              <a:t>Desinfektion</a:t>
            </a:r>
          </a:p>
          <a:p>
            <a:pPr lvl="1"/>
            <a:r>
              <a:rPr lang="de-CH" dirty="0" smtClean="0"/>
              <a:t>Lokalanästhesie</a:t>
            </a:r>
          </a:p>
          <a:p>
            <a:pPr lvl="1"/>
            <a:r>
              <a:rPr lang="de-CH" dirty="0" smtClean="0"/>
              <a:t>Vertikale Inzision ca. 5mm, nahe </a:t>
            </a:r>
            <a:r>
              <a:rPr lang="de-CH" dirty="0" err="1" smtClean="0"/>
              <a:t>Hymenalsaum</a:t>
            </a:r>
            <a:endParaRPr lang="de-CH" dirty="0" smtClean="0"/>
          </a:p>
          <a:p>
            <a:pPr lvl="1"/>
            <a:r>
              <a:rPr lang="de-CH" dirty="0" smtClean="0"/>
              <a:t>Septen stumpf trennen, z.B. mit kleiner Klemme</a:t>
            </a:r>
          </a:p>
          <a:p>
            <a:pPr lvl="1"/>
            <a:r>
              <a:rPr lang="de-CH" dirty="0" smtClean="0"/>
              <a:t>Word Katheter tief in die </a:t>
            </a:r>
            <a:r>
              <a:rPr lang="de-CH" dirty="0" err="1" smtClean="0"/>
              <a:t>Abzesshöhle</a:t>
            </a:r>
            <a:r>
              <a:rPr lang="de-CH" dirty="0" smtClean="0"/>
              <a:t> </a:t>
            </a:r>
            <a:r>
              <a:rPr lang="de-CH" dirty="0" err="1" smtClean="0"/>
              <a:t>plazieren</a:t>
            </a:r>
            <a:endParaRPr lang="de-CH" dirty="0" smtClean="0"/>
          </a:p>
          <a:p>
            <a:pPr lvl="1"/>
            <a:r>
              <a:rPr lang="de-CH" dirty="0" smtClean="0"/>
              <a:t>Ballon mit 3 ml </a:t>
            </a:r>
            <a:r>
              <a:rPr lang="de-CH" dirty="0" err="1" smtClean="0"/>
              <a:t>Aquadest</a:t>
            </a:r>
            <a:r>
              <a:rPr lang="de-CH" dirty="0" smtClean="0"/>
              <a:t> füllen </a:t>
            </a:r>
          </a:p>
          <a:p>
            <a:pPr lvl="1"/>
            <a:r>
              <a:rPr lang="de-CH" dirty="0" smtClean="0"/>
              <a:t>Loses Ende des Katheters in die Vagina </a:t>
            </a:r>
            <a:r>
              <a:rPr lang="de-CH" dirty="0" err="1" smtClean="0"/>
              <a:t>plazieren</a:t>
            </a:r>
            <a:endParaRPr lang="de-CH" dirty="0" smtClean="0"/>
          </a:p>
          <a:p>
            <a:pPr lvl="1"/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777978-9584-45DB-9A7B-3FD68EA0B0F5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Vorgehen</a:t>
            </a:r>
            <a:endParaRPr lang="de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1623" t="28967" r="11581"/>
          <a:stretch/>
        </p:blipFill>
        <p:spPr>
          <a:xfrm>
            <a:off x="791292" y="2746800"/>
            <a:ext cx="3960441" cy="3327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7706" t="17292" r="20897" b="35155"/>
          <a:stretch/>
        </p:blipFill>
        <p:spPr>
          <a:xfrm>
            <a:off x="4870933" y="2746801"/>
            <a:ext cx="4248473" cy="33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69DCFD-7973-4B73-995F-7FFA737D0AD4}"/>
              </a:ext>
            </a:extLst>
          </p:cNvPr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dirty="0" smtClean="0"/>
              <a:t>Patientinnen sollen den Katheter 2x täglich mit Wasser abspülen, Binden benutzen</a:t>
            </a:r>
          </a:p>
          <a:p>
            <a:r>
              <a:rPr lang="de-CH" dirty="0" smtClean="0"/>
              <a:t>Analgesie: </a:t>
            </a:r>
            <a:r>
              <a:rPr lang="de-CH" dirty="0" err="1" smtClean="0"/>
              <a:t>Irfen</a:t>
            </a:r>
            <a:r>
              <a:rPr lang="de-CH" dirty="0" smtClean="0"/>
              <a:t>/</a:t>
            </a:r>
            <a:r>
              <a:rPr lang="de-CH" dirty="0" err="1" smtClean="0"/>
              <a:t>Dafalgan</a:t>
            </a:r>
            <a:endParaRPr lang="de-CH" dirty="0" smtClean="0"/>
          </a:p>
          <a:p>
            <a:r>
              <a:rPr lang="de-CH" dirty="0" smtClean="0"/>
              <a:t>GV und </a:t>
            </a:r>
            <a:r>
              <a:rPr lang="de-CH" dirty="0" err="1" smtClean="0"/>
              <a:t>Tamponbenutzung</a:t>
            </a:r>
            <a:r>
              <a:rPr lang="de-CH" dirty="0" smtClean="0"/>
              <a:t> theoretisch möglich</a:t>
            </a:r>
          </a:p>
          <a:p>
            <a:r>
              <a:rPr lang="de-CH" dirty="0" smtClean="0"/>
              <a:t>Entfernung nach 4-6 Wochen</a:t>
            </a:r>
            <a:endParaRPr lang="de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FC428-9622-4D53-BDCB-2E6C2A652880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Follow </a:t>
            </a:r>
            <a:r>
              <a:rPr lang="de-CH" dirty="0" err="1" smtClean="0"/>
              <a:t>Up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47493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4FDC8837-75C5-4EB3-96A8-5710F3BE6B4C}"/>
              </a:ext>
            </a:extLst>
          </p:cNvPr>
          <p:cNvPicPr>
            <a:picLocks noGrp="1" noChangeAspect="1"/>
          </p:cNvPicPr>
          <p:nvPr>
            <p:ph type="pic" sz="quarter" idx="10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9" r="8309"/>
          <a:stretch/>
        </p:blipFill>
        <p:spPr>
          <a:xfrm>
            <a:off x="1" y="-11429"/>
            <a:ext cx="19199224" cy="1079976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B4A3DDA-ADDE-42A6-B2C1-24156DA590A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dirty="0" smtClean="0"/>
              <a:t>Danke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532168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POWERPOINTMASTERTEMPLATECONFIGURATION" val="&lt;!--Created with officeatwork--&gt;&#10;&lt;MasterTemplateConfiguration&gt;&#10;  &lt;TableOfContentsCollection /&gt;&#10;  &lt;ThemeDefinition&gt;&#10;    &lt;DefaultThemeDefinition&gt;%Themes%\KSW 16_9.thmx|%Themes%\KSW2.thmx&lt;/DefaultThemeDefinition&gt;&#10;    &lt;PresentationThemeDefinition&gt;%Themes%\KSW 16_9.thmx|%Themes%\KSW2.thmx&lt;/PresentationThemeDefinition&gt;&#10;    &lt;SlideThemeDefinition&gt;%Themes%\KSW 16_9.thmx|%Themes%\KSW2.thmx&lt;/SlideThemeDefinition&gt;&#10;    &lt;ObjectThemeDefinition&gt;%Themes%\KSW 16_9.thmx|%Themes%\KSW2.thmx&lt;/ObjectThemeDefinition&gt;&#10;  &lt;/ThemeDefinition&gt;&#10;  &lt;MasterProperties&gt;&#10;    &lt;MasterProperty Id=&quot;2004112217333376588294&quot;&gt;&#10;      &lt;Fields&gt;&#10;        &lt;Field Id=&quot;2012122109520433485775&quot; ShowField=&quot;false&quot; /&gt;&#10;        &lt;Field Id=&quot;2013013108573332641308&quot; ShowField=&quot;false&quot; /&gt;&#10;        &lt;Field Id=&quot;2013013109522689777492&quot; ShowField=&quot;false&quot; /&gt;&#10;        &lt;Field Id=&quot;2014042809561376205425&quot; ShowField=&quot;false&quot; /&gt;&#10;        &lt;Field Id=&quot;2014042809584820313442&quot; ShowField=&quot;false&quot; /&gt;&#10;        &lt;Field Id=&quot;2014042810070636272182&quot; ShowField=&quot;false&quot; /&gt;&#10;        &lt;Field Id=&quot;2014042810072187547664&quot; ShowField=&quot;false&quot; /&gt;&#10;        &lt;Field Id=&quot;2014042810072861976284&quot; ShowField=&quot;false&quot; /&gt;&#10;        &lt;Field Id=&quot;2014042810073304576488&quot; ShowField=&quot;false&quot; /&gt;&#10;        &lt;Field Id=&quot;2014042810074215025615&quot; ShowField=&quot;false&quot; /&gt;&#10;        &lt;Field Id=&quot;2014042810074892816417&quot; ShowField=&quot;false&quot; /&gt;&#10;        &lt;Field Id=&quot;2014042810075592710949&quot; ShowField=&quot;false&quot; /&gt;&#10;        &lt;Field Id=&quot;2014042810080183736171&quot; ShowField=&quot;false&quot; /&gt;&#10;        &lt;Field Id=&quot;2014042810080779196697&quot; ShowField=&quot;false&quot; /&gt;&#10;        &lt;Field Id=&quot;2014042810081405353878&quot; ShowField=&quot;false&quot; /&gt;&#10;        &lt;Field Id=&quot;2017073109527869874126&quot; ShowField=&quot;false&quot; /&gt;&#10;        &lt;Field Id=&quot;2017073184565410234874&quot; ShowField=&quot;false&quot; /&gt;&#10;        &lt;Field Id=&quot;2017073143548763213048&quot; ShowField=&quot;false&quot; /&gt;&#10;        &lt;Field Id=&quot;2017073109520433485849&quot; ShowField=&quot;false&quot; /&gt;&#10;      &lt;/Fields&gt;&#10;    &lt;/MasterProperty&gt;&#10;  &lt;/MasterProperties&gt;&#10;  &lt;ContentItems&gt;&#10;    &lt;ContentItem Language=&quot;2055&quot; IsDefault=&quot;true&quot;&gt;&#10;      &lt;File HasContent=&quot;true&quot; LinkToLanguage=&quot;&quot; /&gt;&#10;    &lt;/ContentItem&gt;&#10;  &lt;/ContentItems&gt;&#10;&lt;/MasterTemplateConfiguration&gt;"/>
  <p:tag name="OFFICEATWORKPOWERPOINTMASTERTEMPLATEID" val="Presentation 16_9"/>
  <p:tag name="OAWWIZARDSTEPS" val="0|1"/>
  <p:tag name="ZOAWLANGID" val="2055"/>
  <p:tag name="OAWDOCPROPSOURCE" val="&lt;DocProps&gt;&lt;DocProp UID=&quot;2002122011014149059130932&quot; EntryUID=&quot;2012122108572359500591&quot; PrimaryUID=&quot;ClientSuite&quot;&gt;&lt;Field Name=&quot;IDName&quot; Value=&quot;Kantonsspital Winterthur&quot;/&gt;&lt;Field Name=&quot;Organisation&quot; Value=&quot;Kantonsspital Winterthur&quot;/&gt;&lt;Field Name=&quot;Address1&quot; Value=&quot;Brauerstrasse 15&quot;/&gt;&lt;Field Name=&quot;Address2&quot; Value=&quot;Postfach 834&quot;/&gt;&lt;Field Name=&quot;Address3&quot; Value=&quot;8401 Winterthur&quot;/&gt;&lt;Field Name=&quot;Address4&quot; Value=&quot;&quot;/&gt;&lt;Field Name=&quot;Internet&quot; Value=&quot;www.ksw.ch&quot;/&gt;&lt;Field Name=&quot;City&quot; Value=&quot;Winterthur&quot;/&gt;&lt;Field Name=&quot;LogoExtern&quot; Value=&quot;%Logos%\ksw.farbig.2100.350.wmf&quot;/&gt;&lt;Field Name=&quot;LogoInternQuer&quot; Value=&quot;%Logos%\ksw.sw.2970.250.wmf&quot;/&gt;&lt;Field Name=&quot;LogoInternHoch&quot; Value=&quot;%Logos%\ksw.sw.2100.250.wmf&quot;/&gt;&lt;Field Name=&quot;LogoPPTTitel&quot; Value=&quot;%Logos%\KSW_Title.png&quot;/&gt;&lt;Field Name=&quot;LogoPPTFolge&quot; Value=&quot;%Logos%\KSW_Folge.png&quot;/&gt;&lt;Field Name=&quot;EmailLogoKSW&quot; Value=&quot;%Logos%\Email_KSW_Logo.emf&quot;/&gt;&lt;Field Name=&quot;EmailLogoKSWLink&quot; Value=&quot;https://www.ksw.ch/&quot;/&gt;&lt;Field Name=&quot;EmailLogoFacebook&quot; Value=&quot;%Logos%\Email_Facebook_Logo.png&quot;/&gt;&lt;Field Name=&quot;EmailLogoFacebookLink&quot; Value=&quot;https://www.facebook.com/ksw.kantonsspital.winterthur/&quot;/&gt;&lt;Field Name=&quot;EmailLogoLinkedIn&quot; Value=&quot;%Logos%\Email_LinkedIn_Logo.png&quot;/&gt;&lt;Field Name=&quot;EmailLogoLinkedInLink&quot; Value=&quot;https://www.linkedin.com/company/kantonsspital-winterthur/&quot;/&gt;&lt;Field Name=&quot;LogoExternSW&quot; Value=&quot;%Logos%\ksw.sw.neu.2100.490.wmf&quot;/&gt;&lt;Field Name=&quot;LogoExternHochNeu&quot; Value=&quot;%Logos%\ksw.sw.neu.2100.490.wmf&quot;/&gt;&lt;Field Name=&quot;LogoInternQuerNeu&quot; Value=&quot;%Logos%\ksw.sw.neu.2970.490.wmf&quot;/&gt;&lt;Field Name=&quot;LogoExternHochSW&quot; Value=&quot;%Logos%\KSW_Extern_A4portrait_sw.2100.490.wmf&quot;/&gt;&lt;Field Name=&quot;EmailTeaserBild&quot; Value=&quot;%Logos%\Email-Teaser.png&quot;/&gt;&lt;Field Name=&quot;EmailTeaserLink&quot; Value=&quot;http://www.ksw.ch/bereit&quot;/&gt;&lt;Field Name=&quot;Data_UID&quot; Value=&quot;2012122108572359500591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DocProp UID=&quot;200212191811121321310321301031x&quot; EntryUID=&quot;2381651966228100651461724785013911192&quot; PrimaryUID=&quot;ClientSuite&quot;&gt;&lt;Field Name=&quot;IDName&quot; Value=&quot;Stettbacher, Julie, UI7&quot;/&gt;&lt;Field Name=&quot;Name&quot; Value=&quot;Julie Stettbacher&quot;/&gt;&lt;Field Name=&quot;DirectPhone&quot; Value=&quot;052 266 53 99&quot;/&gt;&lt;Field Name=&quot;DirectFax&quot; Value=&quot;&quot;/&gt;&lt;Field Name=&quot;EMail&quot; Value=&quot;julie.stettbacher@ksw.ch&quot;/&gt;&lt;Field Name=&quot;Function&quot; Value=&quot;Praktikantin&quot;/&gt;&lt;Field Name=&quot;Signature&quot; Value=&quot;%Signatures%\Julie Stettbacher.color.700.300.jpg&quot;/&gt;&lt;Field Name=&quot;Data_UID&quot; Value=&quot;2381651966228100651461724785013911192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DocProp UID=&quot;2002122010583847234010578&quot; EntryUID=&quot;2381651966228100651461724785013911192&quot; PrimaryUID=&quot;ClientSuite&quot;&gt;&lt;Field Name=&quot;IDName&quot; Value=&quot;Stettbacher, Julie, UI7&quot;/&gt;&lt;Field Name=&quot;Name&quot; Value=&quot;Julie Stettbacher&quot;/&gt;&lt;Field Name=&quot;DirectPhone&quot; Value=&quot;052 266 53 99&quot;/&gt;&lt;Field Name=&quot;DirectFax&quot; Value=&quot;&quot;/&gt;&lt;Field Name=&quot;EMail&quot; Value=&quot;julie.stettbacher@ksw.ch&quot;/&gt;&lt;Field Name=&quot;Function&quot; Value=&quot;Praktikantin&quot;/&gt;&lt;Field Name=&quot;Signature&quot; Value=&quot;%Signatures%\Julie Stettbacher.color.700.300.jpg&quot;/&gt;&lt;Field Name=&quot;Data_UID&quot; Value=&quot;2381651966228100651461724785013911192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DocProp UID=&quot;2003061115381095709037&quot; EntryUID=&quot;2003121817293296325874&quot; PrimaryUID=&quot;ClientSuite&quot;&gt;&lt;Field Name=&quot;IDName&quot; Value=&quot;(Leer)&quot;/&gt;&lt;Field Name=&quot;SelectedUID&quot; Value=&quot;2021070215240329509792&quot;/&gt;&lt;/DocProp&gt;&lt;DocProp UID=&quot;2006040509495284662868&quot; EntryUID=&quot;2381651966228100651461724785013911192&quot; PrimaryUID=&quot;ClientSuite&quot;&gt;&lt;Field Name=&quot;IDName&quot; Value=&quot;Stettbacher, Julie, UI7&quot;/&gt;&lt;Field Name=&quot;Name&quot; Value=&quot;Julie Stettbacher&quot;/&gt;&lt;Field Name=&quot;DirectPhone&quot; Value=&quot;052 266 53 99&quot;/&gt;&lt;Field Name=&quot;DirectFax&quot; Value=&quot;&quot;/&gt;&lt;Field Name=&quot;EMail&quot; Value=&quot;julie.stettbacher@ksw.ch&quot;/&gt;&lt;Field Name=&quot;Function&quot; Value=&quot;Praktikantin&quot;/&gt;&lt;Field Name=&quot;Signature&quot; Value=&quot;%Signatures%\Julie Stettbacher.color.700.300.jpg&quot;/&gt;&lt;Field Name=&quot;Data_UID&quot; Value=&quot;2381651966228100651461724785013911192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DocProp UID=&quot;2012122109040505459865&quot; EntryUID=&quot;c93d3fe2-1a73-4d0c-92ca-e8b28feb2894&quot; PrimaryUID=&quot;ClientSuite&quot;&gt;&lt;Field Name=&quot;IDName&quot; Value=&quot;SGMK&quot;/&gt;&lt;Field Name=&quot;DIDFettZ1&quot; Value=&quot;SGMK&quot;/&gt;&lt;Field Name=&quot;DIDFettZ2&quot; Value=&quot;&quot;/&gt;&lt;Field Name=&quot;Zeile3DID&quot; Value=&quot;Direktorin: Susanna Oechslin&quot;/&gt;&lt;Field Name=&quot;Zeile5DID&quot; Value=&quot;&quot;/&gt;&lt;Field Name=&quot;DIDTel&quot; Value=&quot;052 266 21 03&quot;/&gt;&lt;Field Name=&quot;Zeile6DID&quot; Value=&quot;&quot;/&gt;&lt;Field Name=&quot;AbteilungFettZ1&quot; Value=&quot;&quot;/&gt;&lt;Field Name=&quot;DIDFax&quot; Value=&quot;&quot;/&gt;&lt;Field Name=&quot;DIDMail&quot; Value=&quot;susanna.oechslin@ksw.ch&quot;/&gt;&lt;Field Name=&quot;AbteilungFettZ2&quot; Value=&quot;&quot;/&gt;&lt;Field Name=&quot;Zeile3Abteilung&quot; Value=&quot;&quot;/&gt;&lt;Field Name=&quot;Zeile4Abteilung&quot; Value=&quot;&quot;/&gt;&lt;Field Name=&quot;Zeile5Abteilung&quot; Value=&quot;&quot;/&gt;&lt;Field Name=&quot;Zeile6Abteilung&quot; Value=&quot;&quot;/&gt;&lt;Field Name=&quot;AbteilungFax&quot; Value=&quot;&quot;/&gt;&lt;Field Name=&quot;AbteilungTel&quot; Value=&quot;&quot;/&gt;&lt;Field Name=&quot;AbteilungMail&quot; Value=&quot;&quot;/&gt;&lt;Field Name=&quot;Zeile4DID&quot; Value=&quot;&quot;/&gt;&lt;Field Name=&quot;Data_UID&quot; Value=&quot;c93d3fe2-1a73-4d0c-92ca-e8b28feb2894&quot;/&gt;&lt;Field Name=&quot;Field_Name&quot; Value=&quot;&quot;/&gt;&lt;Field Name=&quot;Field_UID&quot; Value=&quot;&quot;/&gt;&lt;Field Name=&quot;ML_LCID&quot; Value=&quot;&quot;/&gt;&lt;Field Name=&quot;ML_Value&quot; Value=&quot;&quot;/&gt;&lt;Field Name=&quot;SelectedUID&quot; Value=&quot;2021070215240329509792&quot;/&gt;&lt;/DocProp&gt;&lt;/DocProps&gt;&#10;"/>
  <p:tag name="OFFICEATWORKPRESENTATIONPROJECTID" val="ksw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Titel&quot;))]]"/>
  <p:tag name="OFFICEATWORKPICTUREIDENTIFIER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gebe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Datum eingebe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Name, Funktion, Version eingeben&#1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masterformat durch Klicken bearbeite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‹Nr.›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Bild durch Klicken auf Symbol hinzufüge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&#10;Dritte Ebene&#10;Vierte Ebene&#10;Fünfte Eben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Seite ‹Nr.›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Formatvorlagen des Textmasters bearbeiten&#10;Zweite Eben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Folge&quot;))]]"/>
  <p:tag name="OFFICEATWORKPICTUREIDENTIFIER" val="Log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[[PowerPointImage(&quot;Logo&quot;,MasterProperty(&quot;Organisation&quot;,&quot;LogoPPTTitel&quot;))]]"/>
  <p:tag name="OFFICEATWORKPICTUREIDENTIFIER" val="Log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Lorem ipsum sit amet.&#10;Lorem ipsum dolor sit amet, consetetur sadipscing elitr, sed diam nonumy eirmod tempor invidunt ut labore et dolore magna aliquyam erat, sed diam voluptua.&#10;At vero eos et accusam et justo duo dolores et ea rebum. Stet clita kasd gubergren, no sea takimata sanctus est Lorem ipsum dolor sit amet.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Zweispaltig&#10;Untertite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Kapitel 1&#10;Kapitel 2&#10;Kapitel 3&#10;Kapitel 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Agend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Kapitel 1&#10;Kapitel 2&#10;Kapitel 3&#10;Kapitel 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Agend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Lorem ipsum sit amet.&#10;Lorem ipsum dolor sit amet, consetetur sadipscing elitr, sed diam nonumy eirmod tempor invidunt ut labore et dolore magna aliquyam erat, sed diam voluptua.&#10;At vero eos et accusam et justo duo dolores et ea rebum. Stet clita kasd gubergren, no sea takimata sanctus est Lorem ipsum dolor sit ame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Datum eingebe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Zweispaltig&#10;Untertite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Lorem ipsum sit amet.&#10;Lorem ipsum dolor sit amet, consetetur sadipscing elitr, sed diam nonumy eirmod tempor invidunt ut labore et dolore magna aliquyam erat, sed diam voluptua.&#10;At vero eos et accusam et justo duo dolores et ea rebum. Stet clita kasd gubergren, no sea takimata sanctus est Lorem ipsum dolor sit amet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Zweispaltig&#10;Untertite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Kapitel 1&#10;Kapitel 2&#10;Kapitel 3&#10;Kapitel 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Agend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ATWORKSHAPETHEMENAME" val="KSW 16_9.thmxKSW2.thmx"/>
  <p:tag name="OFFICATWORKEXPRESSIONTAG" val="Kapiteltrenner mit Bi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Name, Funktion, Version eingeben&#1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ATWORKEXPRESSIONTAG" val="Titel eingeben&#10;Untertitel"/>
</p:tagLst>
</file>

<file path=ppt/theme/theme1.xml><?xml version="1.0" encoding="utf-8"?>
<a:theme xmlns:a="http://schemas.openxmlformats.org/drawingml/2006/main" name="KSW 16_9">
  <a:themeElements>
    <a:clrScheme name="Benutzerdefinier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8D7"/>
      </a:accent1>
      <a:accent2>
        <a:srgbClr val="BBCF00"/>
      </a:accent2>
      <a:accent3>
        <a:srgbClr val="003856"/>
      </a:accent3>
      <a:accent4>
        <a:srgbClr val="006EAE"/>
      </a:accent4>
      <a:accent5>
        <a:srgbClr val="A4D8DE"/>
      </a:accent5>
      <a:accent6>
        <a:srgbClr val="DFF1F8"/>
      </a:accent6>
      <a:hlink>
        <a:srgbClr val="0563C1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ts val="1600"/>
          </a:lnSpc>
          <a:defRPr sz="12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SW 16_9" id="{DDBD8D3D-B927-49BA-9A15-217D111C772D}" vid="{FD21761B-47ED-43A3-A74D-6AD1C5BF0D2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DesignTheme>KSW 16_9.thmxKSW2.thmx</DesignTheme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44EE3B83462469C99BE87333BF7EA" ma:contentTypeVersion="1" ma:contentTypeDescription="Ein neues Dokument erstellen." ma:contentTypeScope="" ma:versionID="14cf046042fc687f880250da628962ee">
  <xsd:schema xmlns:xsd="http://www.w3.org/2001/XMLSchema" xmlns:xs="http://www.w3.org/2001/XMLSchema" xmlns:p="http://schemas.microsoft.com/office/2006/metadata/properties" xmlns:ns2="5c094bca-85ea-4e18-94d6-d92dc2f65e29" targetNamespace="http://schemas.microsoft.com/office/2006/metadata/properties" ma:root="true" ma:fieldsID="d3df3ced5831e55623b7bd01230bed30" ns2:_="">
    <xsd:import namespace="5c094bca-85ea-4e18-94d6-d92dc2f65e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94bca-85ea-4e18-94d6-d92dc2f65e29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5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c094bca-85ea-4e18-94d6-d92dc2f65e29">RP3S2CCPMSKY-54221474-13</_dlc_DocId>
    <_dlc_DocIdUrl xmlns="5c094bca-85ea-4e18-94d6-d92dc2f65e29">
      <Url>https://portal.ksw.ch/dep/dis/marketing/_layouts/15/DocIdRedir.aspx?ID=RP3S2CCPMSKY-54221474-13</Url>
      <Description>RP3S2CCPMSKY-54221474-13</Description>
    </_dlc_DocIdUrl>
  </documentManagement>
</p:properties>
</file>

<file path=customXml/itemProps1.xml><?xml version="1.0" encoding="utf-8"?>
<ds:datastoreItem xmlns:ds="http://schemas.openxmlformats.org/officeDocument/2006/customXml" ds:itemID="{F64DED63-95C9-414B-8599-4CC8EECD3B55}">
  <ds:schemaRefs/>
</ds:datastoreItem>
</file>

<file path=customXml/itemProps2.xml><?xml version="1.0" encoding="utf-8"?>
<ds:datastoreItem xmlns:ds="http://schemas.openxmlformats.org/officeDocument/2006/customXml" ds:itemID="{635AB785-95D6-47F7-99FB-B3BED6DA4E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094bca-85ea-4e18-94d6-d92dc2f65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152767-3E78-4CD0-9FD8-AE424F94A08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D290691-A20F-4DAE-B84C-2A81CB25D87D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D1BCA31-2FAE-4A22-A694-F75F35A94D5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5c094bca-85ea-4e18-94d6-d92dc2f65e29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KSW 16_9</Template>
  <TotalTime>0</TotalTime>
  <Words>186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KSW 16_9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Danke</vt:lpstr>
    </vt:vector>
  </TitlesOfParts>
  <Company>officeatwork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Vorburger</dc:creator>
  <cp:lastModifiedBy>Ederhof, Louisa, ED3</cp:lastModifiedBy>
  <cp:revision>154</cp:revision>
  <dcterms:created xsi:type="dcterms:W3CDTF">2012-10-30T16:07:25Z</dcterms:created>
  <dcterms:modified xsi:type="dcterms:W3CDTF">2023-02-16T06:23:45Z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53bce479-3f8c-4464-b0c3-b5c75a5f4806</vt:lpwstr>
  </property>
  <property fmtid="{D5CDD505-2E9C-101B-9397-08002B2CF9AE}" pid="3" name="ContentTypeId">
    <vt:lpwstr>0x01010081044EE3B83462469C99BE87333BF7EA</vt:lpwstr>
  </property>
</Properties>
</file>